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9" r:id="rId2"/>
    <p:sldId id="256" r:id="rId3"/>
    <p:sldId id="316" r:id="rId4"/>
    <p:sldId id="381" r:id="rId5"/>
    <p:sldId id="257" r:id="rId6"/>
    <p:sldId id="323" r:id="rId7"/>
    <p:sldId id="324" r:id="rId8"/>
    <p:sldId id="349" r:id="rId9"/>
    <p:sldId id="380" r:id="rId10"/>
    <p:sldId id="259" r:id="rId11"/>
    <p:sldId id="325" r:id="rId12"/>
    <p:sldId id="328" r:id="rId13"/>
    <p:sldId id="333" r:id="rId14"/>
    <p:sldId id="318" r:id="rId15"/>
    <p:sldId id="319" r:id="rId16"/>
    <p:sldId id="320" r:id="rId17"/>
    <p:sldId id="321" r:id="rId18"/>
    <p:sldId id="334" r:id="rId19"/>
    <p:sldId id="326" r:id="rId20"/>
    <p:sldId id="330" r:id="rId21"/>
    <p:sldId id="327" r:id="rId22"/>
    <p:sldId id="331" r:id="rId23"/>
    <p:sldId id="335" r:id="rId24"/>
    <p:sldId id="332" r:id="rId25"/>
    <p:sldId id="336" r:id="rId26"/>
    <p:sldId id="383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 autoAdjust="0"/>
    <p:restoredTop sz="86370" autoAdjust="0"/>
  </p:normalViewPr>
  <p:slideViewPr>
    <p:cSldViewPr snapToGrid="0">
      <p:cViewPr varScale="1">
        <p:scale>
          <a:sx n="99" d="100"/>
          <a:sy n="99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6630A-0B19-8424-FC98-0C62639FFF6F}"/>
              </a:ext>
            </a:extLst>
          </p:cNvPr>
          <p:cNvGrpSpPr/>
          <p:nvPr/>
        </p:nvGrpSpPr>
        <p:grpSpPr>
          <a:xfrm>
            <a:off x="5795318" y="2716289"/>
            <a:ext cx="5585255" cy="3211169"/>
            <a:chOff x="5795318" y="2716289"/>
            <a:chExt cx="5585255" cy="3211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8B1541-63E8-AA46-E5DA-5C5FAE8C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995" y="3317608"/>
              <a:ext cx="2247900" cy="260985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explicitly return case-sensitive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3A44A-9F03-1DA2-743E-195CA51F5D70}"/>
              </a:ext>
            </a:extLst>
          </p:cNvPr>
          <p:cNvSpPr txBox="1"/>
          <p:nvPr/>
        </p:nvSpPr>
        <p:spPr>
          <a:xfrm>
            <a:off x="1257222" y="4235116"/>
            <a:ext cx="3359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TempDB</a:t>
            </a:r>
            <a:r>
              <a:rPr lang="en-US" dirty="0"/>
              <a:t> is built off this collation as a clone of master. So any temp tables will have this collation.</a:t>
            </a: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[name]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[master]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[sys]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[databases]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DB_NAME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DECD8-4EA2-6477-F054-ABAD21780CD8}"/>
              </a:ext>
            </a:extLst>
          </p:cNvPr>
          <p:cNvSpPr txBox="1"/>
          <p:nvPr/>
        </p:nvSpPr>
        <p:spPr>
          <a:xfrm>
            <a:off x="8756347" y="2307888"/>
            <a:ext cx="2119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instance-level collation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5A53D9-48E0-6225-5992-9935D20C2E32}"/>
              </a:ext>
            </a:extLst>
          </p:cNvPr>
          <p:cNvCxnSpPr/>
          <p:nvPr/>
        </p:nvCxnSpPr>
        <p:spPr>
          <a:xfrm>
            <a:off x="977029" y="4591251"/>
            <a:ext cx="3922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D93F03-4D95-9DF5-D5F8-54203CAC1250}"/>
              </a:ext>
            </a:extLst>
          </p:cNvPr>
          <p:cNvCxnSpPr/>
          <p:nvPr/>
        </p:nvCxnSpPr>
        <p:spPr>
          <a:xfrm>
            <a:off x="977029" y="5792804"/>
            <a:ext cx="3922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7AD3A-7BE8-FBF1-C370-1D2788BF4FE9}"/>
              </a:ext>
            </a:extLst>
          </p:cNvPr>
          <p:cNvSpPr txBox="1"/>
          <p:nvPr/>
        </p:nvSpPr>
        <p:spPr>
          <a:xfrm>
            <a:off x="9038504" y="3552111"/>
            <a:ext cx="2117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database-level collation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F09E-2C4C-B82C-F0CF-A8ACE8DEB9FE}"/>
              </a:ext>
            </a:extLst>
          </p:cNvPr>
          <p:cNvCxnSpPr/>
          <p:nvPr/>
        </p:nvCxnSpPr>
        <p:spPr>
          <a:xfrm>
            <a:off x="8316227" y="2990404"/>
            <a:ext cx="423512" cy="10849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 other than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collation?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573835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1A6D9-4013-D159-2206-C84DFE72182D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1          5</a:t>
            </a:r>
          </a:p>
          <a:p>
            <a:r>
              <a:rPr lang="en-US" sz="2000" dirty="0"/>
              <a:t>2          6</a:t>
            </a:r>
          </a:p>
          <a:p>
            <a:r>
              <a:rPr lang="en-US" sz="2000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3         8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E67D9-CB11-4AA5-DF3D-86594CC35BB4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F644BD-3751-4C72-10EC-D82F80815BF5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0E56EA-816D-6410-755B-4B3862FD30AA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27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9F014B-3081-0C1A-B4A7-AA4AE47BDBDD}"/>
              </a:ext>
            </a:extLst>
          </p:cNvPr>
          <p:cNvCxnSpPr>
            <a:cxnSpLocks/>
          </p:cNvCxnSpPr>
          <p:nvPr/>
        </p:nvCxnSpPr>
        <p:spPr>
          <a:xfrm flipV="1">
            <a:off x="5111015" y="3523708"/>
            <a:ext cx="375385" cy="27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9C91D-DAEF-75EA-632B-65A22F025622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62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607465-98A6-26DF-BF30-028D377052C3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347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757B5-11C3-6E18-222A-83B4AFEBED6E}"/>
              </a:ext>
            </a:extLst>
          </p:cNvPr>
          <p:cNvCxnSpPr>
            <a:cxnSpLocks/>
          </p:cNvCxnSpPr>
          <p:nvPr/>
        </p:nvCxnSpPr>
        <p:spPr>
          <a:xfrm>
            <a:off x="10528434" y="4129238"/>
            <a:ext cx="288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BB2865-7B73-E575-ACA9-668BA92166EA}"/>
              </a:ext>
            </a:extLst>
          </p:cNvPr>
          <p:cNvCxnSpPr>
            <a:cxnSpLocks/>
          </p:cNvCxnSpPr>
          <p:nvPr/>
        </p:nvCxnSpPr>
        <p:spPr>
          <a:xfrm>
            <a:off x="10528434" y="3887864"/>
            <a:ext cx="288758" cy="241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73998B-08EF-5648-9DF9-FDC0087CCEF4}"/>
              </a:ext>
            </a:extLst>
          </p:cNvPr>
          <p:cNvCxnSpPr>
            <a:cxnSpLocks/>
          </p:cNvCxnSpPr>
          <p:nvPr/>
        </p:nvCxnSpPr>
        <p:spPr>
          <a:xfrm>
            <a:off x="10510398" y="3589704"/>
            <a:ext cx="306794" cy="51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6BD01-6BB4-5454-4340-4B2ABEB297B6}"/>
              </a:ext>
            </a:extLst>
          </p:cNvPr>
          <p:cNvCxnSpPr>
            <a:cxnSpLocks/>
          </p:cNvCxnSpPr>
          <p:nvPr/>
        </p:nvCxnSpPr>
        <p:spPr>
          <a:xfrm flipV="1">
            <a:off x="10528434" y="4129238"/>
            <a:ext cx="288758" cy="587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4F6C3D-81D0-2360-3DE4-7765F4323633}"/>
              </a:ext>
            </a:extLst>
          </p:cNvPr>
          <p:cNvCxnSpPr>
            <a:cxnSpLocks/>
          </p:cNvCxnSpPr>
          <p:nvPr/>
        </p:nvCxnSpPr>
        <p:spPr>
          <a:xfrm flipV="1">
            <a:off x="10528434" y="4117871"/>
            <a:ext cx="288758" cy="29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FF1EF6-E54B-3300-1782-2B7D9F9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1F3E6-E12D-9FE6-E736-C3E84B06A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590460" y="1637340"/>
            <a:ext cx="501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541B6-E717-3654-BDE4-35F667D6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6BD12-949B-6623-5E88-8BEB8FE1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11BD-F0BA-98B7-6C9F-7283CB593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85DCC-4074-1DB9-7899-AB155EE74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88123-5C85-4A07-79E6-16844B1785AF}"/>
              </a:ext>
            </a:extLst>
          </p:cNvPr>
          <p:cNvGrpSpPr/>
          <p:nvPr/>
        </p:nvGrpSpPr>
        <p:grpSpPr>
          <a:xfrm>
            <a:off x="6096000" y="3054860"/>
            <a:ext cx="4785153" cy="3104298"/>
            <a:chOff x="6096000" y="3054860"/>
            <a:chExt cx="4785153" cy="31042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101F84-DD05-346C-CE22-7A4D61D55237}"/>
                </a:ext>
              </a:extLst>
            </p:cNvPr>
            <p:cNvSpPr txBox="1"/>
            <p:nvPr/>
          </p:nvSpPr>
          <p:spPr>
            <a:xfrm>
              <a:off x="6096000" y="3054860"/>
              <a:ext cx="4785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800" dirty="0" err="1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]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NOT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'[4]'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CBF5B5-EDA9-ABE6-B717-418CFD8E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720" y="3428619"/>
              <a:ext cx="1838563" cy="27305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6F969-A6E1-5D5E-98E6-4005A5D9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1643" y="4698888"/>
              <a:ext cx="1688539" cy="4994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D75B36-593B-C6D4-4E0E-2803138D5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B39A7-09E5-39B5-B3B7-4B4C464E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DD6E6-4FA3-03E1-B668-D8B55F99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193530" y="3429000"/>
            <a:ext cx="6140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Position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randomizer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starting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0E033-75F9-BA71-654A-B6B00255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9" y="3429000"/>
            <a:ext cx="3282235" cy="152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B5E6-955E-7BE7-7AB3-EF9BA0A5CF9F}"/>
              </a:ext>
            </a:extLst>
          </p:cNvPr>
          <p:cNvSpPr txBox="1"/>
          <p:nvPr/>
        </p:nvSpPr>
        <p:spPr>
          <a:xfrm>
            <a:off x="5047398" y="2646227"/>
            <a:ext cx="241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(familiar patterns)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D1368D-C706-29A3-1C03-5A3A2DFC0FC5}"/>
              </a:ext>
            </a:extLst>
          </p:cNvPr>
          <p:cNvCxnSpPr/>
          <p:nvPr/>
        </p:nvCxnSpPr>
        <p:spPr>
          <a:xfrm flipV="1">
            <a:off x="3936733" y="3060834"/>
            <a:ext cx="1357162" cy="96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5C2F91-EA31-278E-B057-B13AFFA15B10}"/>
              </a:ext>
            </a:extLst>
          </p:cNvPr>
          <p:cNvCxnSpPr>
            <a:cxnSpLocks/>
          </p:cNvCxnSpPr>
          <p:nvPr/>
        </p:nvCxnSpPr>
        <p:spPr>
          <a:xfrm flipV="1">
            <a:off x="4369869" y="3060834"/>
            <a:ext cx="924026" cy="155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/>
          <a:lstStyle/>
          <a:p>
            <a:r>
              <a:rPr lang="en-US" dirty="0"/>
              <a:t>On the horizon, true </a:t>
            </a:r>
            <a:r>
              <a:rPr lang="en-US" dirty="0" err="1"/>
              <a:t>RegEx</a:t>
            </a:r>
            <a:r>
              <a:rPr lang="en-US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</a:t>
            </a:r>
            <a:r>
              <a:rPr lang="en-US" dirty="0">
                <a:highlight>
                  <a:srgbClr val="FFFF00"/>
                </a:highlight>
              </a:rPr>
              <a:t>azure-sql-db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600" y="152400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</a:t>
            </a:r>
            <a:r>
              <a:rPr lang="en-US" sz="2000">
                <a:solidFill>
                  <a:schemeClr val="tx2"/>
                </a:solidFill>
              </a:rPr>
              <a:t>session evaluations.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7003132" y="2304030"/>
            <a:ext cx="4482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column (variable-length string)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with one/more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dirty="0"/>
              <a:t>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BD5649-5DEE-06A2-6CAB-605DBF4CDB2D}"/>
              </a:ext>
            </a:extLst>
          </p:cNvPr>
          <p:cNvCxnSpPr/>
          <p:nvPr/>
        </p:nvCxnSpPr>
        <p:spPr>
          <a:xfrm>
            <a:off x="933651" y="4186989"/>
            <a:ext cx="51623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2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non-NULLs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274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50600</TotalTime>
  <Words>1730</Words>
  <Application>Microsoft Office PowerPoint</Application>
  <PresentationFormat>Widescreen</PresentationFormat>
  <Paragraphs>271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47</cp:revision>
  <dcterms:created xsi:type="dcterms:W3CDTF">2023-07-18T22:41:59Z</dcterms:created>
  <dcterms:modified xsi:type="dcterms:W3CDTF">2024-07-20T14:02:33Z</dcterms:modified>
</cp:coreProperties>
</file>